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6"/>
  </p:notesMasterIdLst>
  <p:sldIdLst>
    <p:sldId id="257" r:id="rId2"/>
    <p:sldId id="27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247FD-71A8-43CD-A538-960E65D9576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0C3B3-0DAC-4E34-B894-0AA5091BF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1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a3c8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a3c8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056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4300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056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07244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846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19263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754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0301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2526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637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5232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7081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490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3621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106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220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074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648687" y="2149283"/>
            <a:ext cx="11128189" cy="2560593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br>
              <a:rPr lang="hy-AM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hy-AM" sz="4000" b="1" dirty="0">
                <a:latin typeface="Arial" panose="020B0604020202020204" pitchFamily="34" charset="0"/>
                <a:cs typeface="Arial" panose="020B0604020202020204" pitchFamily="34" charset="0"/>
              </a:rPr>
              <a:t>Բարեվարքության համակարգի կառուցումը ՏԻ մարմիններում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648687" y="5092261"/>
            <a:ext cx="9600906" cy="84294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l"/>
            <a:r>
              <a:rPr lang="hy-AM" sz="2400" i="1" dirty="0">
                <a:latin typeface="Arial" panose="020B0604020202020204" pitchFamily="34" charset="0"/>
                <a:cs typeface="Arial" panose="020B0604020202020204" pitchFamily="34" charset="0"/>
              </a:rPr>
              <a:t>Արմեն Խուդավերդյան, ԹԻՀԿ փորձագետ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46" y="106795"/>
            <a:ext cx="3560499" cy="207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8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90698"/>
            <a:ext cx="8972275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Հակակոռուպցիոն կրթական ծրագրեր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" y="1064029"/>
            <a:ext cx="11239050" cy="441684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ՏԻՄ էթիկայի հանձնաժողովների և բարեվարքության հարցերով պատասխանատուների վերապատրաստում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Հակակոռուպցիոն միջառարկայական դասընթաց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Համայնքային ծառայողների վերապատրաստման պարտադիր ծրագրերում բարեվարքության մոդուլների ներդրում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Համայնքներում հակակոռուպցիոն իրազեկման ծրագրերի իրականացում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70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90698"/>
            <a:ext cx="8972275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Բացեր և մարտահրավերներ 1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64" y="1064028"/>
            <a:ext cx="11292439" cy="515389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Բարեվարքության համակարգը հանրային ծառայության և ՏԻՄ մասին օրենքներում հարմոնացված չէ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Մինչև 15 հազ․ բնակչություն ունեցող համայնքերի ղեկավարները, ավագանին դուրս են վարքագծի նորմերի ու սկզբունքների կանոնակարգումներից, հայտարարագրման համակարգից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Էթիկայի հանձնաժողովների ինստիտուտի մոդելը որոշակիացված չէ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Բարեվարքության հարցերով պատասխանատուների ինստիտուտի մոդելը  կոնկրետացված չէ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Անհամատեղելիության պահանջները համայնքային պաշտոնյաների ու ծառայողների համար կոնկրետացված չէ-ավագանու մասով։ </a:t>
            </a:r>
          </a:p>
          <a:p>
            <a:pPr marL="0" indent="0">
              <a:buClrTx/>
              <a:buNone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50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90698"/>
            <a:ext cx="8972275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Բացեր և մարտահրավերներ 2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064029"/>
            <a:ext cx="11056170" cy="522919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Այլ սահմանափակումները չեն համապատասխանում հանրային ծառայության օրենքի դրույթներին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Շահերի բախման ինստիտուտը -ներդրված չէ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Նվերների հաշվառման ու դրանց հանձնման գործընթացները կանոնակարգված չեն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Հակակոռուպցիոն կրթական ծրագրերը մշակված չեն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Համայնքային պաշտոնյաների ու ծառայողների բարեվարքության ստուգման գործընթացները տեղայնացված ու կիրառության մեջ չեն դրված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Բացակայում են «բարեվարքության» խախտումների համար պատասխանատվության միջոցները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hy-AM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1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90698"/>
            <a:ext cx="8972275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Առաջարկություններ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064028"/>
            <a:ext cx="11056170" cy="5594955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ՏԻՄ բարեվարքության համակարգի ստեղծման հայեցակարգ և ռազմավարություն,գործողությունների ծրագիր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Դոնոր աջակցության ջանքերի  կենտրոնացում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ՏԻՄ օրենսդրության բարեվարքությանը վերաբերելի դրույթների համապատասխանեցում 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Գույքի, եկամուտների ու շահերի հայտարարագրման համակարգը լիարժեքորեն կիրառելի դարձնել համայնքային բոլոր պաշտոնյաների ու ծառայողների՝ գլխավոր ու առաջատար խմբերի համար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Համայնքային պաշտոնյաների ու ծառայողների մարզային կամ համապետական  էթիկայի հանձնաժողովի մոդելի ձևավորում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ՏԻՄ բարեվարքության հարցերով պատասխանատուի ինստիտուտի համայնքային մոդել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hy-AM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9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838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Այցելե</a:t>
            </a:r>
            <a:r>
              <a:rPr lang="hy-AM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ˊ</a:t>
            </a:r>
            <a:r>
              <a:rPr lang="hy-AM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ք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transparency.am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-427" t="3316" r="1"/>
          <a:stretch/>
        </p:blipFill>
        <p:spPr bwMode="auto">
          <a:xfrm>
            <a:off x="1163783" y="1155469"/>
            <a:ext cx="7818579" cy="46052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842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0698"/>
            <a:ext cx="8596668" cy="673331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hy-AM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Կոռուպցիայի մակարդակը ՏԻՄ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" y="1064029"/>
            <a:ext cx="11239050" cy="441684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Կոռուպցիայի ընկալման ինդեքս -  2018թ․- 35, 2019թ․- 42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Հանրային կարծիքի 2019թ․ ուսումնասիրություն - ՏԻՄ 30 տոկոս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Կոռուպցիայի բարոմետր – 2016թ․- 37 տոկոս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Կոռուպցիոն բնույթի քրեական գործեր 2018թ․ 470  (2017թ․ 292) հանդիսացել են պաշտոնատար անձինք- ՏԻՄ 73 համայնքային պաշտոնյա, պաշտպանության ոլորտ131 պաշտոնյա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ՍԻԳՄԱ զեկույց - բարեվարքության օրենսդրական համակարգը 3 միավոր 5-ից, իրականացումը՝ գործնականում 0։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9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0698"/>
            <a:ext cx="8596668" cy="673331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hy-AM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Բարեվարքության համակարգը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" y="1064029"/>
            <a:ext cx="11239050" cy="441684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Բարեվարքության սահմանումը և կոնցեպցիան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Վարքագծի սկզբունքներ և վարքագծի կանոններ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Նվերներ ընդունելու արգելք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Անհամատեղելիության պահանջներ,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Այլ սահմանափակումներ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Շահերի բախում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Հայտարարագրման համակարգ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61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0698"/>
            <a:ext cx="8596668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Բարեվարքության օրենսդրությունը ՏԻՄ 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" y="1064029"/>
            <a:ext cx="11239050" cy="441684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«Հանրային Ծառայության մասին» ՀՀ օրենք –վարքագծի կանոնների մասով չի գործում 15 հազ․ քիչ ՏԻՄ պաշտոնյաների և ավագանու նկատմամբ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«Տեղական ինքնակառավարման մասին» ՀՀ օրենք - միայն կանոնակարգում է համայնքի ավագանու գործունեության սահմանափակումները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«Համայնքային ծառայության մասին» ՀՀ օրենք - միայն կարգավորում է համայնքային ծառայողին ներկայացվող սահմանափակումները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6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0698"/>
            <a:ext cx="8596668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Վարքագծի սկզբունքներ և կանոններ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" y="1064029"/>
            <a:ext cx="11239050" cy="441684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էթիկայի հանձնաժողովներ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Բարեվարքության հարցերով կազմակերպիչ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Էթիկայի հանձնաժողով և  բարեվարքության հարցերով կազմակերպչի ուղեցույցներ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Բարեվարքության սկզբունքների միասնական մեկնաբանություններ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Համայնքային պաշտոնյաների վարքագծի կանոնագիրք,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Համայնքային ծառայողների վարքագծի տիպային կանոնագիրք և կիրարկման ուղեցույց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3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90698"/>
            <a:ext cx="8972275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Սահմանափակումներ և շահերի բախում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" y="1064029"/>
            <a:ext cx="11239050" cy="441684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Համայնքային պաշտոնյայի և ծառայողի անհամատեղելիության պահանջների կիրարկման ընթացակարգեր,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Համայնքային պաշտոնյայի և ծառայողների այլ սահմանափակումների կիրարկման ընթացակարգեր,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Համայնքային պաշտոնյայի և ծառայողների շահերի բախման իրավիճակների կիրակման ուղեցույցներ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90698"/>
            <a:ext cx="8972275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Նվերների արգելք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" y="1064029"/>
            <a:ext cx="11239050" cy="441684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Ծառայողական պարտականություններով պայմանավորված նվերների հաշվառում</a:t>
            </a:r>
          </a:p>
          <a:p>
            <a:pPr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Նվերների ռեեստրի վարում, հրապարակում և հանձնման ընթացակարգ</a:t>
            </a:r>
          </a:p>
          <a:p>
            <a:pPr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ՏԻՄ մարմիններին նվիրատվություններ ու նվիրաբերություն</a:t>
            </a:r>
          </a:p>
          <a:p>
            <a:pPr marL="0" indent="0">
              <a:buClrTx/>
              <a:buNone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0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90698"/>
            <a:ext cx="8972275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Հայտարարագրում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" y="1064029"/>
            <a:ext cx="11239050" cy="441684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Գույքի, եկամուտների և շահերի հայտարարագիր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15․000 բնակչություն -Համայնքի ղեկավար, տեղակալ, Երևանի վարչական շրջանների ղեկավարներ, նրանց տեղակալներ - հայտարարատու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Համայնքի ղեկավարի խորհրդական, մամուլի քարտուղար, օգնական, համայնքների ղեկավարի տեղակալի օգնական, Երևանի, Գյումրու և Վանաձորի գլխավոր ճարտարապետների օգնական, համայնքների ավագանու խմբակցությունների փորձագետների պաշտոններ- հայտարարատու չեն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Համայնքային ծառայողները հայտարարատու չեն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Համայնքի ավագանի – դեռ հայտարարատու չէ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6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90698"/>
            <a:ext cx="8972275" cy="67333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hy-AM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Հակակոռուպցիոն պլաններ-ծրագրեր</a:t>
            </a:r>
            <a:endParaRPr lang="en-GB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53" y="1064029"/>
            <a:ext cx="11239050" cy="441684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15 000 և ավելի բնակչություն ունեցող տեղական ինքնակառավարման մարմիններում կոռուպցիոն ռիսկերի վերհանում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ՏԻ առանձին մարմիններում Կոռուպցիոն ռիսկերի բացահայտման և հակակոռուպցիոն (բարեվարքության) պլանների մշակման մեթոդական ուղեցույցի մշակում 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hy-AM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ՏԻՄ Հակակոռուպցիոն միջոցառումների  ծրագրերի հաստատման  և իրականացման մոնիտորինգ - ԿԿՀ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465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1431</TotalTime>
  <Words>556</Words>
  <Application>Microsoft Office PowerPoint</Application>
  <PresentationFormat>Widescreen</PresentationFormat>
  <Paragraphs>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</vt:lpstr>
      <vt:lpstr>    Բարեվարքության համակարգի կառուցումը ՏԻ մարմիններում</vt:lpstr>
      <vt:lpstr>Կոռուպցիայի մակարդակը ՏԻՄ</vt:lpstr>
      <vt:lpstr>Բարեվարքության համակարգը</vt:lpstr>
      <vt:lpstr>Բարեվարքության օրենսդրությունը ՏԻՄ </vt:lpstr>
      <vt:lpstr>Վարքագծի սկզբունքներ և կանոններ</vt:lpstr>
      <vt:lpstr>Սահմանափակումներ և շահերի բախում</vt:lpstr>
      <vt:lpstr>Նվերների արգելք</vt:lpstr>
      <vt:lpstr>Հայտարարագրում</vt:lpstr>
      <vt:lpstr>Հակակոռուպցիոն պլաններ-ծրագրեր</vt:lpstr>
      <vt:lpstr>Հակակոռուպցիոն կրթական ծրագրեր</vt:lpstr>
      <vt:lpstr>Բացեր և մարտահրավերներ 1</vt:lpstr>
      <vt:lpstr>Բացեր և մարտահրավերներ 2</vt:lpstr>
      <vt:lpstr>Առաջարկություններ</vt:lpstr>
      <vt:lpstr>Այցելեˊք transparency.am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«Թրանսփարենսի Ինթերնեշնլ  հակակոռուպցիոն կենտրոն» ՀԿ</dc:title>
  <dc:creator>Mikayel Avetisyan</dc:creator>
  <cp:lastModifiedBy>Nune Aydinyan</cp:lastModifiedBy>
  <cp:revision>124</cp:revision>
  <dcterms:created xsi:type="dcterms:W3CDTF">2020-02-06T06:01:29Z</dcterms:created>
  <dcterms:modified xsi:type="dcterms:W3CDTF">2020-03-12T13:51:35Z</dcterms:modified>
</cp:coreProperties>
</file>