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Կոռուպցիայի</a:t>
            </a:r>
            <a:r>
              <a:rPr lang="en-US" sz="4800" dirty="0"/>
              <a:t> </a:t>
            </a:r>
            <a:r>
              <a:rPr lang="en-US" sz="4800" dirty="0" err="1"/>
              <a:t>դեմ</a:t>
            </a:r>
            <a:r>
              <a:rPr lang="en-US" sz="4800" dirty="0"/>
              <a:t> </a:t>
            </a:r>
            <a:r>
              <a:rPr lang="en-US" sz="4800" dirty="0" err="1"/>
              <a:t>պայքարի</a:t>
            </a:r>
            <a:r>
              <a:rPr lang="en-US" sz="4800" dirty="0"/>
              <a:t> </a:t>
            </a:r>
            <a:r>
              <a:rPr lang="en-US" sz="4800" dirty="0" err="1"/>
              <a:t>Միջազգային</a:t>
            </a:r>
            <a:r>
              <a:rPr lang="en-US" sz="4800" dirty="0"/>
              <a:t> </a:t>
            </a:r>
            <a:r>
              <a:rPr lang="en-US" sz="4800" dirty="0" err="1"/>
              <a:t>փորձ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ԹԻՀԿ </a:t>
            </a:r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փորձագետ</a:t>
            </a:r>
            <a:endParaRPr lang="en-US" dirty="0"/>
          </a:p>
          <a:p>
            <a:pPr algn="r"/>
            <a:r>
              <a:rPr lang="en-US" dirty="0"/>
              <a:t>Խ. </a:t>
            </a:r>
            <a:r>
              <a:rPr lang="en-US" dirty="0" err="1"/>
              <a:t>Հարությունյան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679" y="413657"/>
            <a:ext cx="2209800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9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Բովանդակություն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Ամենից</a:t>
            </a:r>
            <a:r>
              <a:rPr lang="en-US" dirty="0"/>
              <a:t> </a:t>
            </a:r>
            <a:r>
              <a:rPr lang="en-US" dirty="0" err="1"/>
              <a:t>կարևորը</a:t>
            </a:r>
            <a:r>
              <a:rPr lang="en-US" dirty="0"/>
              <a:t> </a:t>
            </a:r>
            <a:r>
              <a:rPr lang="en-US" dirty="0" err="1"/>
              <a:t>պայքարի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endParaRPr lang="en-US" dirty="0"/>
          </a:p>
          <a:p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էլեմենտներ</a:t>
            </a:r>
            <a:endParaRPr lang="en-US" dirty="0"/>
          </a:p>
          <a:p>
            <a:r>
              <a:rPr lang="en-US" dirty="0" err="1"/>
              <a:t>Սինգապուր</a:t>
            </a:r>
            <a:endParaRPr lang="en-US" dirty="0"/>
          </a:p>
          <a:p>
            <a:r>
              <a:rPr lang="en-US" dirty="0" err="1"/>
              <a:t>Դանիա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4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Ամենից</a:t>
            </a:r>
            <a:r>
              <a:rPr lang="en-US" dirty="0"/>
              <a:t> </a:t>
            </a:r>
            <a:r>
              <a:rPr lang="en-US" dirty="0" err="1"/>
              <a:t>կարևորը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կամք</a:t>
            </a:r>
            <a:r>
              <a:rPr lang="en-US" dirty="0"/>
              <a:t>՝</a:t>
            </a:r>
          </a:p>
          <a:p>
            <a:pPr lvl="1"/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ցանկություն</a:t>
            </a:r>
            <a:endParaRPr lang="en-US" dirty="0"/>
          </a:p>
          <a:p>
            <a:pPr lvl="1"/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կարողություն</a:t>
            </a:r>
            <a:endParaRPr lang="en-US" dirty="0"/>
          </a:p>
          <a:p>
            <a:pPr lvl="1"/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իմացություն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էլեմենտներ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Համընդհանուր</a:t>
            </a:r>
            <a:r>
              <a:rPr lang="en-US" dirty="0"/>
              <a:t> </a:t>
            </a:r>
            <a:r>
              <a:rPr lang="en-US" dirty="0" err="1"/>
              <a:t>պայքար</a:t>
            </a:r>
            <a:endParaRPr lang="en-US" dirty="0"/>
          </a:p>
          <a:p>
            <a:pPr lvl="1"/>
            <a:r>
              <a:rPr lang="en-US" dirty="0" err="1"/>
              <a:t>Իշխանություն</a:t>
            </a:r>
            <a:endParaRPr lang="en-US" dirty="0"/>
          </a:p>
          <a:p>
            <a:pPr lvl="1"/>
            <a:r>
              <a:rPr lang="en-US" dirty="0" err="1"/>
              <a:t>Մասնավոր</a:t>
            </a:r>
            <a:r>
              <a:rPr lang="en-US" dirty="0"/>
              <a:t> </a:t>
            </a:r>
            <a:r>
              <a:rPr lang="en-US" dirty="0" err="1"/>
              <a:t>հատված</a:t>
            </a:r>
            <a:endParaRPr lang="en-US" dirty="0"/>
          </a:p>
          <a:p>
            <a:pPr lvl="1"/>
            <a:r>
              <a:rPr lang="en-US" dirty="0"/>
              <a:t>ՀԿ </a:t>
            </a:r>
            <a:r>
              <a:rPr lang="en-US" dirty="0" err="1"/>
              <a:t>սեկտոր</a:t>
            </a:r>
            <a:endParaRPr lang="en-US" dirty="0"/>
          </a:p>
          <a:p>
            <a:pPr lvl="1"/>
            <a:r>
              <a:rPr lang="en-US" dirty="0" err="1"/>
              <a:t>Լրատվամիջոցներ</a:t>
            </a:r>
            <a:endParaRPr lang="en-US" dirty="0"/>
          </a:p>
          <a:p>
            <a:pPr lvl="1"/>
            <a:r>
              <a:rPr lang="en-US" dirty="0" err="1"/>
              <a:t>Քաղաքացիներ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9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Միջ</a:t>
            </a:r>
            <a:r>
              <a:rPr lang="en-US" dirty="0"/>
              <a:t>. </a:t>
            </a:r>
            <a:r>
              <a:rPr lang="en-US" dirty="0" err="1"/>
              <a:t>նախաձեռնություններ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Բաց</a:t>
            </a:r>
            <a:r>
              <a:rPr lang="en-US" dirty="0"/>
              <a:t> </a:t>
            </a:r>
            <a:r>
              <a:rPr lang="en-US" dirty="0" err="1"/>
              <a:t>կառավարման</a:t>
            </a:r>
            <a:r>
              <a:rPr lang="en-US" dirty="0"/>
              <a:t> </a:t>
            </a:r>
            <a:r>
              <a:rPr lang="en-US" dirty="0" err="1"/>
              <a:t>համագործակցություն</a:t>
            </a:r>
            <a:endParaRPr lang="en-US" dirty="0"/>
          </a:p>
          <a:p>
            <a:r>
              <a:rPr lang="en-US" dirty="0"/>
              <a:t>Open Contracting Standards</a:t>
            </a:r>
          </a:p>
          <a:p>
            <a:r>
              <a:rPr lang="en-US" dirty="0"/>
              <a:t>Extractive Industries Transparency Initiative (EITI)</a:t>
            </a:r>
          </a:p>
          <a:p>
            <a:r>
              <a:rPr lang="en-US" dirty="0" err="1"/>
              <a:t>StAR</a:t>
            </a:r>
            <a:r>
              <a:rPr lang="en-US" dirty="0"/>
              <a:t> initiative</a:t>
            </a:r>
          </a:p>
          <a:p>
            <a:r>
              <a:rPr lang="en-US" dirty="0">
                <a:solidFill>
                  <a:schemeClr val="tx1"/>
                </a:solidFill>
              </a:rPr>
              <a:t>G20 Anti-Corruption Working Group</a:t>
            </a:r>
          </a:p>
          <a:p>
            <a:r>
              <a:rPr lang="en-US" dirty="0">
                <a:solidFill>
                  <a:schemeClr val="tx1"/>
                </a:solidFill>
              </a:rPr>
              <a:t>Financial Accountability Task Force</a:t>
            </a:r>
          </a:p>
          <a:p>
            <a:r>
              <a:rPr lang="en-US" dirty="0">
                <a:solidFill>
                  <a:schemeClr val="tx1"/>
                </a:solidFill>
              </a:rPr>
              <a:t>OECD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9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Սինգապուր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Լի</a:t>
            </a:r>
            <a:r>
              <a:rPr lang="en-US" dirty="0"/>
              <a:t> </a:t>
            </a:r>
            <a:r>
              <a:rPr lang="en-US" dirty="0" err="1"/>
              <a:t>Խուան</a:t>
            </a:r>
            <a:r>
              <a:rPr lang="en-US" dirty="0"/>
              <a:t> </a:t>
            </a:r>
            <a:r>
              <a:rPr lang="en-US" dirty="0" err="1"/>
              <a:t>Յու</a:t>
            </a:r>
            <a:endParaRPr lang="en-US" dirty="0"/>
          </a:p>
          <a:p>
            <a:r>
              <a:rPr lang="en-US" dirty="0" err="1"/>
              <a:t>Ուժեղ</a:t>
            </a:r>
            <a:r>
              <a:rPr lang="en-US" dirty="0"/>
              <a:t> </a:t>
            </a:r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ինստիտուտ</a:t>
            </a:r>
            <a:endParaRPr lang="en-US" dirty="0"/>
          </a:p>
          <a:p>
            <a:r>
              <a:rPr lang="en-US" dirty="0" err="1"/>
              <a:t>Ոչ</a:t>
            </a:r>
            <a:r>
              <a:rPr lang="en-US" dirty="0"/>
              <a:t> </a:t>
            </a:r>
            <a:r>
              <a:rPr lang="en-US" dirty="0" err="1"/>
              <a:t>մի</a:t>
            </a:r>
            <a:r>
              <a:rPr lang="en-US" dirty="0"/>
              <a:t> </a:t>
            </a:r>
            <a:r>
              <a:rPr lang="en-US" dirty="0" err="1"/>
              <a:t>անձեռնմխելիություն</a:t>
            </a:r>
            <a:endParaRPr lang="en-US" dirty="0"/>
          </a:p>
          <a:p>
            <a:r>
              <a:rPr lang="en-US" dirty="0" err="1"/>
              <a:t>Ոչ</a:t>
            </a:r>
            <a:r>
              <a:rPr lang="en-US" dirty="0"/>
              <a:t> </a:t>
            </a:r>
            <a:r>
              <a:rPr lang="en-US" dirty="0" err="1"/>
              <a:t>մի</a:t>
            </a:r>
            <a:r>
              <a:rPr lang="en-US" dirty="0"/>
              <a:t> </a:t>
            </a:r>
            <a:r>
              <a:rPr lang="en-US" dirty="0" err="1"/>
              <a:t>կոմպրոմիս</a:t>
            </a:r>
            <a:endParaRPr lang="en-US" dirty="0"/>
          </a:p>
          <a:p>
            <a:r>
              <a:rPr lang="en-US" dirty="0" err="1"/>
              <a:t>Ապօրինի</a:t>
            </a:r>
            <a:r>
              <a:rPr lang="en-US" dirty="0"/>
              <a:t> </a:t>
            </a:r>
            <a:r>
              <a:rPr lang="en-US" dirty="0" err="1"/>
              <a:t>հարստացում</a:t>
            </a:r>
            <a:endParaRPr lang="en-US" dirty="0"/>
          </a:p>
          <a:p>
            <a:r>
              <a:rPr lang="en-US" dirty="0" err="1"/>
              <a:t>Աշխատավարձ</a:t>
            </a:r>
            <a:endParaRPr lang="en-US" dirty="0"/>
          </a:p>
          <a:p>
            <a:r>
              <a:rPr lang="en-US" dirty="0" err="1"/>
              <a:t>Լրատվամիջոցներ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4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Դանիա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ծառայողների</a:t>
            </a:r>
            <a:r>
              <a:rPr lang="en-US" dirty="0"/>
              <a:t> </a:t>
            </a:r>
            <a:r>
              <a:rPr lang="en-US" dirty="0" err="1"/>
              <a:t>բարեխղճություն</a:t>
            </a:r>
            <a:endParaRPr lang="en-US" dirty="0"/>
          </a:p>
          <a:p>
            <a:r>
              <a:rPr lang="en-US" dirty="0" err="1"/>
              <a:t>Տեղեկատվության</a:t>
            </a:r>
            <a:r>
              <a:rPr lang="en-US" dirty="0"/>
              <a:t> </a:t>
            </a:r>
            <a:r>
              <a:rPr lang="en-US" dirty="0" err="1"/>
              <a:t>ազատություն</a:t>
            </a:r>
            <a:endParaRPr lang="en-US" dirty="0"/>
          </a:p>
          <a:p>
            <a:r>
              <a:rPr lang="en-US" dirty="0" err="1"/>
              <a:t>Լրատվամիջոցներ</a:t>
            </a:r>
            <a:endParaRPr lang="en-US" dirty="0"/>
          </a:p>
          <a:p>
            <a:r>
              <a:rPr lang="en-US" dirty="0" err="1"/>
              <a:t>Անկախ</a:t>
            </a:r>
            <a:r>
              <a:rPr lang="en-US" dirty="0"/>
              <a:t> </a:t>
            </a:r>
            <a:r>
              <a:rPr lang="en-US" dirty="0" err="1"/>
              <a:t>դատական</a:t>
            </a:r>
            <a:r>
              <a:rPr lang="en-US" dirty="0"/>
              <a:t> </a:t>
            </a:r>
            <a:r>
              <a:rPr lang="en-US" dirty="0" err="1"/>
              <a:t>համակարգ</a:t>
            </a:r>
            <a:endParaRPr lang="en-US" dirty="0"/>
          </a:p>
          <a:p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գործիչների</a:t>
            </a:r>
            <a:r>
              <a:rPr lang="en-US" dirty="0"/>
              <a:t> </a:t>
            </a:r>
            <a:r>
              <a:rPr lang="en-US"/>
              <a:t>բարեխղճություն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641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</TotalTime>
  <Words>99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Կոռուպցիայի դեմ պայքարի Միջազգային փորձ</vt:lpstr>
      <vt:lpstr>Բովանդակություն</vt:lpstr>
      <vt:lpstr>Ամենից կարևորը</vt:lpstr>
      <vt:lpstr>Ընդհանուր էլեմենտներ</vt:lpstr>
      <vt:lpstr>Միջ. նախաձեռնություններ</vt:lpstr>
      <vt:lpstr>Սինգապուր</vt:lpstr>
      <vt:lpstr>Դանիա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Կոռուպցիայի դեմ պայքարի հիմնական բաղադրիչները</dc:title>
  <dc:creator>Khachik Harutyunyan</dc:creator>
  <cp:lastModifiedBy>info@transparency.am</cp:lastModifiedBy>
  <cp:revision>4</cp:revision>
  <dcterms:created xsi:type="dcterms:W3CDTF">2018-11-28T10:18:52Z</dcterms:created>
  <dcterms:modified xsi:type="dcterms:W3CDTF">2018-12-03T17:53:04Z</dcterms:modified>
</cp:coreProperties>
</file>