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Կոռուպցիայի</a:t>
            </a:r>
            <a:r>
              <a:rPr lang="en-US" sz="4800" dirty="0"/>
              <a:t> </a:t>
            </a:r>
            <a:r>
              <a:rPr lang="en-US" sz="4800" dirty="0" err="1"/>
              <a:t>դեմ</a:t>
            </a:r>
            <a:r>
              <a:rPr lang="en-US" sz="4800" dirty="0"/>
              <a:t> </a:t>
            </a:r>
            <a:r>
              <a:rPr lang="en-US" sz="4800" dirty="0" err="1"/>
              <a:t>պայքարի</a:t>
            </a:r>
            <a:r>
              <a:rPr lang="en-US" sz="4800" dirty="0"/>
              <a:t> </a:t>
            </a:r>
            <a:r>
              <a:rPr lang="en-US" sz="4800" dirty="0" err="1"/>
              <a:t>հիմնական</a:t>
            </a:r>
            <a:r>
              <a:rPr lang="en-US" sz="4800" dirty="0"/>
              <a:t> </a:t>
            </a:r>
            <a:r>
              <a:rPr lang="en-US" sz="4800" dirty="0" err="1"/>
              <a:t>բաղադրիչները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ԹԻՀԿ </a:t>
            </a:r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փորձագետ</a:t>
            </a:r>
            <a:endParaRPr lang="en-US" dirty="0"/>
          </a:p>
          <a:p>
            <a:pPr algn="r"/>
            <a:r>
              <a:rPr lang="en-US" dirty="0"/>
              <a:t>Խ. </a:t>
            </a:r>
            <a:r>
              <a:rPr lang="en-US" dirty="0" err="1"/>
              <a:t>Հարությունյան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679" y="413657"/>
            <a:ext cx="2209800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9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Բովանդակություն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ՏՀԶԿ </a:t>
            </a:r>
            <a:r>
              <a:rPr lang="en-US" dirty="0" err="1"/>
              <a:t>մոտեցում</a:t>
            </a:r>
            <a:endParaRPr lang="en-US" dirty="0"/>
          </a:p>
          <a:p>
            <a:r>
              <a:rPr lang="en-US" dirty="0" err="1"/>
              <a:t>Միջազգայնորեն</a:t>
            </a:r>
            <a:r>
              <a:rPr lang="en-US" dirty="0"/>
              <a:t> </a:t>
            </a:r>
            <a:r>
              <a:rPr lang="en-US" dirty="0" err="1"/>
              <a:t>ընդունված</a:t>
            </a:r>
            <a:r>
              <a:rPr lang="en-US" dirty="0"/>
              <a:t> </a:t>
            </a:r>
            <a:r>
              <a:rPr lang="en-US" dirty="0" err="1"/>
              <a:t>մոտեցում</a:t>
            </a:r>
            <a:endParaRPr lang="en-US" dirty="0"/>
          </a:p>
          <a:p>
            <a:r>
              <a:rPr lang="en-US" dirty="0" err="1"/>
              <a:t>Հայաստան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4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ՏՀԶԿ </a:t>
            </a:r>
            <a:r>
              <a:rPr lang="en-US" dirty="0" err="1"/>
              <a:t>մոտեցում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քաղաքականություններ</a:t>
            </a:r>
            <a:endParaRPr lang="en-US" dirty="0"/>
          </a:p>
          <a:p>
            <a:r>
              <a:rPr lang="en-US" dirty="0" err="1"/>
              <a:t>Կանխարգելում</a:t>
            </a:r>
            <a:endParaRPr lang="en-US" dirty="0"/>
          </a:p>
          <a:p>
            <a:r>
              <a:rPr lang="en-US" dirty="0" err="1"/>
              <a:t>Քրեական</a:t>
            </a:r>
            <a:r>
              <a:rPr lang="en-US" dirty="0"/>
              <a:t> </a:t>
            </a:r>
            <a:r>
              <a:rPr lang="en-US" dirty="0" err="1"/>
              <a:t>հետապնդում</a:t>
            </a:r>
            <a:endParaRPr lang="en-US" dirty="0"/>
          </a:p>
          <a:p>
            <a:r>
              <a:rPr lang="en-US" dirty="0" err="1"/>
              <a:t>Կրթություն</a:t>
            </a:r>
            <a:r>
              <a:rPr lang="en-US" dirty="0"/>
              <a:t> և </a:t>
            </a:r>
            <a:r>
              <a:rPr lang="en-US" dirty="0" err="1"/>
              <a:t>քարոզում</a:t>
            </a:r>
            <a:r>
              <a:rPr lang="en-US" dirty="0"/>
              <a:t> /</a:t>
            </a:r>
            <a:r>
              <a:rPr lang="en-US" dirty="0" err="1"/>
              <a:t>առաջ</a:t>
            </a:r>
            <a:r>
              <a:rPr lang="en-US" dirty="0"/>
              <a:t> </a:t>
            </a:r>
            <a:r>
              <a:rPr lang="en-US" dirty="0" err="1"/>
              <a:t>մղում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8437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Միջազգայնորեն</a:t>
            </a:r>
            <a:r>
              <a:rPr lang="en-US" dirty="0"/>
              <a:t> </a:t>
            </a:r>
            <a:r>
              <a:rPr lang="en-US" dirty="0" err="1"/>
              <a:t>ընդունված</a:t>
            </a:r>
            <a:r>
              <a:rPr lang="en-US" dirty="0"/>
              <a:t> </a:t>
            </a:r>
            <a:r>
              <a:rPr lang="en-US" dirty="0" err="1"/>
              <a:t>մոտեցում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ՄԱԿ-ի </a:t>
            </a:r>
            <a:r>
              <a:rPr lang="en-US" dirty="0" err="1"/>
              <a:t>կոռուպցիայի</a:t>
            </a:r>
            <a:r>
              <a:rPr lang="en-US" dirty="0"/>
              <a:t> </a:t>
            </a:r>
            <a:r>
              <a:rPr lang="en-US" dirty="0" err="1"/>
              <a:t>դեմ</a:t>
            </a:r>
            <a:r>
              <a:rPr lang="en-US" dirty="0"/>
              <a:t> </a:t>
            </a:r>
            <a:r>
              <a:rPr lang="en-US" dirty="0" err="1"/>
              <a:t>կոնվենցիա</a:t>
            </a:r>
            <a:endParaRPr lang="en-US" dirty="0"/>
          </a:p>
          <a:p>
            <a:pPr lvl="1"/>
            <a:r>
              <a:rPr lang="en-US" dirty="0" err="1"/>
              <a:t>Կանխարգելում</a:t>
            </a:r>
            <a:endParaRPr lang="en-US" dirty="0"/>
          </a:p>
          <a:p>
            <a:pPr lvl="1"/>
            <a:r>
              <a:rPr lang="en-US" dirty="0" err="1"/>
              <a:t>Քրեականացում</a:t>
            </a:r>
            <a:r>
              <a:rPr lang="en-US" dirty="0"/>
              <a:t> և </a:t>
            </a:r>
            <a:r>
              <a:rPr lang="en-US" dirty="0" err="1"/>
              <a:t>քրեական</a:t>
            </a:r>
            <a:r>
              <a:rPr lang="en-US" dirty="0"/>
              <a:t> </a:t>
            </a:r>
            <a:r>
              <a:rPr lang="en-US" dirty="0" err="1"/>
              <a:t>հետապնդում</a:t>
            </a:r>
            <a:endParaRPr lang="en-US" dirty="0"/>
          </a:p>
          <a:p>
            <a:pPr lvl="1"/>
            <a:r>
              <a:rPr lang="en-US" dirty="0" err="1"/>
              <a:t>Միջազգային</a:t>
            </a:r>
            <a:r>
              <a:rPr lang="en-US" dirty="0"/>
              <a:t> </a:t>
            </a:r>
            <a:r>
              <a:rPr lang="en-US" dirty="0" err="1"/>
              <a:t>համագործակցություն</a:t>
            </a:r>
            <a:endParaRPr lang="en-US" dirty="0"/>
          </a:p>
          <a:p>
            <a:pPr lvl="1"/>
            <a:r>
              <a:rPr lang="en-US" dirty="0" err="1"/>
              <a:t>Ակտիվների</a:t>
            </a:r>
            <a:r>
              <a:rPr lang="en-US" dirty="0"/>
              <a:t> </a:t>
            </a:r>
            <a:r>
              <a:rPr lang="en-US" dirty="0" err="1"/>
              <a:t>վերադարձ</a:t>
            </a:r>
            <a:endParaRPr lang="en-US" dirty="0"/>
          </a:p>
          <a:p>
            <a:pPr lvl="1"/>
            <a:r>
              <a:rPr lang="en-US" dirty="0" err="1"/>
              <a:t>Տեղեկատվության</a:t>
            </a:r>
            <a:r>
              <a:rPr lang="en-US" dirty="0"/>
              <a:t> </a:t>
            </a:r>
            <a:r>
              <a:rPr lang="en-US" dirty="0" err="1"/>
              <a:t>փոխանակում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2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Հայաստան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Ռազմավարություն</a:t>
            </a:r>
            <a:endParaRPr lang="en-US" dirty="0"/>
          </a:p>
          <a:p>
            <a:r>
              <a:rPr lang="en-US" dirty="0" err="1"/>
              <a:t>Կանխարգելում</a:t>
            </a:r>
            <a:endParaRPr lang="en-US" dirty="0"/>
          </a:p>
          <a:p>
            <a:r>
              <a:rPr lang="en-US" dirty="0" err="1"/>
              <a:t>Քրեական</a:t>
            </a:r>
            <a:r>
              <a:rPr lang="en-US" dirty="0"/>
              <a:t> </a:t>
            </a:r>
            <a:r>
              <a:rPr lang="en-US" dirty="0" err="1"/>
              <a:t>հետապնդում</a:t>
            </a:r>
            <a:endParaRPr lang="en-US" dirty="0"/>
          </a:p>
          <a:p>
            <a:r>
              <a:rPr lang="en-US" dirty="0" err="1"/>
              <a:t>Կրթություն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8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Շնորհակալություն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Հարցուպատասխան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606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</TotalTime>
  <Words>58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Կոռուպցիայի դեմ պայքարի հիմնական բաղադրիչները</vt:lpstr>
      <vt:lpstr>Բովանդակություն</vt:lpstr>
      <vt:lpstr>ՏՀԶԿ մոտեցում</vt:lpstr>
      <vt:lpstr>Միջազգայնորեն ընդունված մոտեցում</vt:lpstr>
      <vt:lpstr>Հայաստան</vt:lpstr>
      <vt:lpstr>Շնորհակալություն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Կոռուպցիայի դեմ պայքարի հիմնական բաղադրիչները</dc:title>
  <dc:creator>Khachik Harutyunyan</dc:creator>
  <cp:lastModifiedBy>info@transparency.am</cp:lastModifiedBy>
  <cp:revision>2</cp:revision>
  <dcterms:created xsi:type="dcterms:W3CDTF">2018-11-28T10:18:52Z</dcterms:created>
  <dcterms:modified xsi:type="dcterms:W3CDTF">2018-12-03T17:55:43Z</dcterms:modified>
</cp:coreProperties>
</file>