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h.Hayrapetyan" initials="N" lastIdx="2" clrIdx="0">
    <p:extLst>
      <p:ext uri="{19B8F6BF-5375-455C-9EA6-DF929625EA0E}">
        <p15:presenceInfo xmlns:p15="http://schemas.microsoft.com/office/powerpoint/2012/main" userId="S-1-5-21-1122058089-526457399-219882966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89930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hy-AM" sz="4800" noProof="1">
                <a:latin typeface="Arian AMU" panose="01000000000000000000" pitchFamily="2" charset="0"/>
                <a:cs typeface="Arian AMU" panose="01000000000000000000" pitchFamily="2" charset="0"/>
              </a:rPr>
              <a:t>ՀՀ Հակակոռուպցիոն պարտավորությունները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9605"/>
            <a:ext cx="9144000" cy="1655762"/>
          </a:xfrm>
        </p:spPr>
        <p:txBody>
          <a:bodyPr/>
          <a:lstStyle/>
          <a:p>
            <a:pPr algn="r"/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ԹԻՀԿ հակակոռուպցիոն փորձագետ Խ. Հարությունյան</a:t>
            </a:r>
          </a:p>
          <a:p>
            <a:endParaRPr lang="hy-AM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09" y="32221"/>
            <a:ext cx="9037674" cy="105792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76400" y="5948636"/>
            <a:ext cx="9144000" cy="5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հոկտեմբեր 2015 – մինչ օրս</a:t>
            </a:r>
            <a:endParaRPr lang="en-US" sz="1800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Միջազգային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պարտավորությունների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մոնիտորինգ.ՏՀԶԿ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488019"/>
            <a:ext cx="10324214" cy="364184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Տնտեսական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համագործակցության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զարգացման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կազմակերպության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Ստամբուլյան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գործողությունների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ծրագիր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Վերջին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զեկույցն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ընդունված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2015թ.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ոկտեմբերի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9-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ին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Գնահատվող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ժամանակահատվածը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2015թ.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ոկտեմբեր-դեկտեմբեր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23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հանձնարարական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որից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միայն1-ն է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գնահատվել,10-ը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սահմանափակ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իսկ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մնացած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12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չգրանցած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l">
              <a:lnSpc>
                <a:spcPct val="100000"/>
              </a:lnSpc>
            </a:pPr>
            <a:endParaRPr lang="en-US" sz="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l">
              <a:lnSpc>
                <a:spcPct val="100000"/>
              </a:lnSpc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Նաև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2016թ.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օ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գոստոս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ՏՀԶԿ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քաղաքացիական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հասարակության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ստվերային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զեկույց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0" y="32221"/>
            <a:ext cx="9037674" cy="10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Միջազգային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պարտավորությունների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մոնիտորինգ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. ՄԱԿԴԿ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488019"/>
            <a:ext cx="9594112" cy="2769781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ՄԱԿ-ի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կոռուպցիայի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դեմ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կոնվենցիա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Հայաստանի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վերանայման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զեկույցը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հրապարակային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է 2015թ.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21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մարտահրավեր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որոնցից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միայն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2-ն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են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իրականացված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2-ը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մասամբ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իրականացված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,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իսկ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մնացածը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կամ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չիրականացված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,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կամ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տեղեկատվություն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հայտնի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չէ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0" y="32221"/>
            <a:ext cx="9037674" cy="10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Միջազգային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պարտավորությունների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մոնիտորինգ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. ԳՐԵԿՈ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488019"/>
            <a:ext cx="9594112" cy="2769781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2015թ.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փ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ետրվարի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25-ին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հրապարակվեց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4-րդ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փուլի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զեկույցը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ժամանակահատվածը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՝ 2016թ.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փ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ետրվար-սեպտեմբեր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4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խումբ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հանձնարարականներ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/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դատախազներ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դատավորներ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պատգամավորներ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խաչվող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հարցեր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/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18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հանձնարարական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որոնցից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9-ը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բացակայություն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4-ը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5-ը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սահմանափակ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առաջընթաց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0" y="32221"/>
            <a:ext cx="9037674" cy="10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5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Ազգային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հակակոռուպցիոն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ռազմավարության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2015-2018թթ. </a:t>
            </a:r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Մ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իջոցառումների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ծրագրի</a:t>
            </a:r>
            <a:r>
              <a:rPr lang="en-US" sz="24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dirty="0" err="1">
                <a:latin typeface="Arian AMU" panose="01000000000000000000" pitchFamily="2" charset="0"/>
                <a:cs typeface="Arian AMU" panose="01000000000000000000" pitchFamily="2" charset="0"/>
              </a:rPr>
              <a:t>մոնիտորինգ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488019"/>
            <a:ext cx="10122196" cy="2769781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ժամանակահատվածը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՝ 2015թ.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Ընդհանուր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առմամբ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54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միջոցառում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15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միջոցառում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միայն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,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որոնց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իրականացման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ժամանակահատվածը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ներառում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է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լոկ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2015թ-ը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4-ը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ամբողջությամբ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իրականացված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2-ը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մասամբ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իրականացված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9-ը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չիրականացված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0" y="32221"/>
            <a:ext cx="9037674" cy="10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3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0" y="32221"/>
            <a:ext cx="9037674" cy="1057922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000" dirty="0">
                <a:latin typeface="Arian AMU" panose="01000000000000000000" pitchFamily="2" charset="0"/>
                <a:cs typeface="Arian AMU" panose="01000000000000000000" pitchFamily="2" charset="0"/>
              </a:rPr>
              <a:t>Շնորհակալություն</a:t>
            </a:r>
            <a:endParaRPr lang="en-US" sz="4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5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Arian AMU</vt:lpstr>
      <vt:lpstr>Calibri</vt:lpstr>
      <vt:lpstr>Calibri Light</vt:lpstr>
      <vt:lpstr>Wingdings</vt:lpstr>
      <vt:lpstr>Office Theme</vt:lpstr>
      <vt:lpstr>ՀՀ Հակակոռուպցիոն պարտավորությունները</vt:lpstr>
      <vt:lpstr>Միջազգային պարտավորությունների մոնիտորինգ.ՏՀԶԿ</vt:lpstr>
      <vt:lpstr>Միջազգային պարտավորությունների մոնիտորինգ. ՄԱԿԴԿ</vt:lpstr>
      <vt:lpstr>Միջազգային պարտավորությունների մոնիտորինգ. ԳՐԵԿՈ</vt:lpstr>
      <vt:lpstr>Ազգային հակակոռուպցիոն ռազմավարության 2015-2018թթ. Միջոցառումների ծրագրի մոնիտորինգ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Nuneh.Hayrapetyan</dc:creator>
  <cp:lastModifiedBy>Haykak Arshamyan</cp:lastModifiedBy>
  <cp:revision>10</cp:revision>
  <dcterms:created xsi:type="dcterms:W3CDTF">2016-12-07T09:55:14Z</dcterms:created>
  <dcterms:modified xsi:type="dcterms:W3CDTF">2016-12-08T16:49:50Z</dcterms:modified>
</cp:coreProperties>
</file>